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21602700" cy="32404050"/>
  <p:notesSz cx="6858000" cy="9144000"/>
  <p:defaultTextStyle>
    <a:defPPr>
      <a:defRPr lang="zh-TW"/>
    </a:defPPr>
    <a:lvl1pPr marL="0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2881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5764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8645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1527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4409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7291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0173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3054" algn="l" defTabSz="3085764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  <p15:guide id="3" orient="horz" pos="1020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4660"/>
  </p:normalViewPr>
  <p:slideViewPr>
    <p:cSldViewPr>
      <p:cViewPr varScale="1">
        <p:scale>
          <a:sx n="20" d="100"/>
          <a:sy n="20" d="100"/>
        </p:scale>
        <p:origin x="1668" y="96"/>
      </p:cViewPr>
      <p:guideLst>
        <p:guide orient="horz" pos="9537"/>
        <p:guide pos="6736"/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22AF0-6A9D-4EF9-B431-3C21AE783BD8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BC0E-466C-4F57-B6FF-497CDE820F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40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42881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085764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628645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171527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714409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257291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800173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343054" algn="l" defTabSz="308576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286000" y="685800"/>
            <a:ext cx="228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dirty="0">
                <a:effectLst/>
              </a:rPr>
              <a:t>A1 </a:t>
            </a:r>
            <a:r>
              <a:rPr lang="en-US" altLang="zh-TW" dirty="0">
                <a:effectLst/>
              </a:rPr>
              <a:t>594×841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BC0E-466C-4F57-B6FF-497CDE820F7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101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20203" y="10066262"/>
            <a:ext cx="18362295" cy="694586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2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5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8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1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4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7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82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238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1865234" y="8101013"/>
            <a:ext cx="16093260" cy="17258157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577949" y="8101013"/>
            <a:ext cx="47927242" cy="17258157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40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516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06465" y="20822605"/>
            <a:ext cx="18362295" cy="6435805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06465" y="13734221"/>
            <a:ext cx="18362295" cy="7088384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4288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576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864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152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440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7291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017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3054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0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577950" y="47195899"/>
            <a:ext cx="32010251" cy="133486683"/>
          </a:xfrm>
        </p:spPr>
        <p:txBody>
          <a:bodyPr/>
          <a:lstStyle>
            <a:lvl1pPr>
              <a:defRPr sz="9400"/>
            </a:lvl1pPr>
            <a:lvl2pPr>
              <a:defRPr sz="82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948245" y="47195899"/>
            <a:ext cx="32010249" cy="133486683"/>
          </a:xfrm>
        </p:spPr>
        <p:txBody>
          <a:bodyPr/>
          <a:lstStyle>
            <a:lvl1pPr>
              <a:defRPr sz="9400"/>
            </a:lvl1pPr>
            <a:lvl2pPr>
              <a:defRPr sz="82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01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6" y="7253410"/>
            <a:ext cx="9544944" cy="3022876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42881" indent="0">
              <a:buNone/>
              <a:defRPr sz="6700" b="1"/>
            </a:lvl2pPr>
            <a:lvl3pPr marL="3085764" indent="0">
              <a:buNone/>
              <a:defRPr sz="6100" b="1"/>
            </a:lvl3pPr>
            <a:lvl4pPr marL="4628645" indent="0">
              <a:buNone/>
              <a:defRPr sz="5400" b="1"/>
            </a:lvl4pPr>
            <a:lvl5pPr marL="6171527" indent="0">
              <a:buNone/>
              <a:defRPr sz="5400" b="1"/>
            </a:lvl5pPr>
            <a:lvl6pPr marL="7714409" indent="0">
              <a:buNone/>
              <a:defRPr sz="5400" b="1"/>
            </a:lvl6pPr>
            <a:lvl7pPr marL="9257291" indent="0">
              <a:buNone/>
              <a:defRPr sz="5400" b="1"/>
            </a:lvl7pPr>
            <a:lvl8pPr marL="10800173" indent="0">
              <a:buNone/>
              <a:defRPr sz="5400" b="1"/>
            </a:lvl8pPr>
            <a:lvl9pPr marL="12343054" indent="0">
              <a:buNone/>
              <a:defRPr sz="54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0136" y="10276285"/>
            <a:ext cx="9544944" cy="18669836"/>
          </a:xfrm>
        </p:spPr>
        <p:txBody>
          <a:bodyPr/>
          <a:lstStyle>
            <a:lvl1pPr>
              <a:defRPr sz="82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973873" y="7253410"/>
            <a:ext cx="9548694" cy="3022876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42881" indent="0">
              <a:buNone/>
              <a:defRPr sz="6700" b="1"/>
            </a:lvl2pPr>
            <a:lvl3pPr marL="3085764" indent="0">
              <a:buNone/>
              <a:defRPr sz="6100" b="1"/>
            </a:lvl3pPr>
            <a:lvl4pPr marL="4628645" indent="0">
              <a:buNone/>
              <a:defRPr sz="5400" b="1"/>
            </a:lvl4pPr>
            <a:lvl5pPr marL="6171527" indent="0">
              <a:buNone/>
              <a:defRPr sz="5400" b="1"/>
            </a:lvl5pPr>
            <a:lvl6pPr marL="7714409" indent="0">
              <a:buNone/>
              <a:defRPr sz="5400" b="1"/>
            </a:lvl6pPr>
            <a:lvl7pPr marL="9257291" indent="0">
              <a:buNone/>
              <a:defRPr sz="5400" b="1"/>
            </a:lvl7pPr>
            <a:lvl8pPr marL="10800173" indent="0">
              <a:buNone/>
              <a:defRPr sz="5400" b="1"/>
            </a:lvl8pPr>
            <a:lvl9pPr marL="12343054" indent="0">
              <a:buNone/>
              <a:defRPr sz="54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973873" y="10276285"/>
            <a:ext cx="9548694" cy="18669836"/>
          </a:xfrm>
        </p:spPr>
        <p:txBody>
          <a:bodyPr/>
          <a:lstStyle>
            <a:lvl1pPr>
              <a:defRPr sz="82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86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037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76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0136" y="1290160"/>
            <a:ext cx="7107140" cy="5490687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400"/>
            </a:lvl2pPr>
            <a:lvl3pPr>
              <a:defRPr sz="82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80136" y="6780851"/>
            <a:ext cx="7107140" cy="22165272"/>
          </a:xfrm>
        </p:spPr>
        <p:txBody>
          <a:bodyPr/>
          <a:lstStyle>
            <a:lvl1pPr marL="0" indent="0">
              <a:buNone/>
              <a:defRPr sz="4700"/>
            </a:lvl1pPr>
            <a:lvl2pPr marL="1542881" indent="0">
              <a:buNone/>
              <a:defRPr sz="4100"/>
            </a:lvl2pPr>
            <a:lvl3pPr marL="3085764" indent="0">
              <a:buNone/>
              <a:defRPr sz="3400"/>
            </a:lvl3pPr>
            <a:lvl4pPr marL="4628645" indent="0">
              <a:buNone/>
              <a:defRPr sz="3000"/>
            </a:lvl4pPr>
            <a:lvl5pPr marL="6171527" indent="0">
              <a:buNone/>
              <a:defRPr sz="3000"/>
            </a:lvl5pPr>
            <a:lvl6pPr marL="7714409" indent="0">
              <a:buNone/>
              <a:defRPr sz="3000"/>
            </a:lvl6pPr>
            <a:lvl7pPr marL="9257291" indent="0">
              <a:buNone/>
              <a:defRPr sz="3000"/>
            </a:lvl7pPr>
            <a:lvl8pPr marL="10800173" indent="0">
              <a:buNone/>
              <a:defRPr sz="3000"/>
            </a:lvl8pPr>
            <a:lvl9pPr marL="12343054" indent="0">
              <a:buNone/>
              <a:defRPr sz="3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01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34281" y="22682836"/>
            <a:ext cx="12961620" cy="2677837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34281" y="2895363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2881" indent="0">
              <a:buNone/>
              <a:defRPr sz="9400"/>
            </a:lvl2pPr>
            <a:lvl3pPr marL="3085764" indent="0">
              <a:buNone/>
              <a:defRPr sz="8200"/>
            </a:lvl3pPr>
            <a:lvl4pPr marL="4628645" indent="0">
              <a:buNone/>
              <a:defRPr sz="6700"/>
            </a:lvl4pPr>
            <a:lvl5pPr marL="6171527" indent="0">
              <a:buNone/>
              <a:defRPr sz="6700"/>
            </a:lvl5pPr>
            <a:lvl6pPr marL="7714409" indent="0">
              <a:buNone/>
              <a:defRPr sz="6700"/>
            </a:lvl6pPr>
            <a:lvl7pPr marL="9257291" indent="0">
              <a:buNone/>
              <a:defRPr sz="6700"/>
            </a:lvl7pPr>
            <a:lvl8pPr marL="10800173" indent="0">
              <a:buNone/>
              <a:defRPr sz="6700"/>
            </a:lvl8pPr>
            <a:lvl9pPr marL="12343054" indent="0">
              <a:buNone/>
              <a:defRPr sz="67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234281" y="25360673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2881" indent="0">
              <a:buNone/>
              <a:defRPr sz="4100"/>
            </a:lvl2pPr>
            <a:lvl3pPr marL="3085764" indent="0">
              <a:buNone/>
              <a:defRPr sz="3400"/>
            </a:lvl3pPr>
            <a:lvl4pPr marL="4628645" indent="0">
              <a:buNone/>
              <a:defRPr sz="3000"/>
            </a:lvl4pPr>
            <a:lvl5pPr marL="6171527" indent="0">
              <a:buNone/>
              <a:defRPr sz="3000"/>
            </a:lvl5pPr>
            <a:lvl6pPr marL="7714409" indent="0">
              <a:buNone/>
              <a:defRPr sz="3000"/>
            </a:lvl6pPr>
            <a:lvl7pPr marL="9257291" indent="0">
              <a:buNone/>
              <a:defRPr sz="3000"/>
            </a:lvl7pPr>
            <a:lvl8pPr marL="10800173" indent="0">
              <a:buNone/>
              <a:defRPr sz="3000"/>
            </a:lvl8pPr>
            <a:lvl9pPr marL="12343054" indent="0">
              <a:buNone/>
              <a:defRPr sz="3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709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4"/>
          </a:xfrm>
          <a:prstGeom prst="rect">
            <a:avLst/>
          </a:prstGeom>
        </p:spPr>
        <p:txBody>
          <a:bodyPr vert="horz" lIns="308576" tIns="154288" rIns="308576" bIns="15428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80135" y="7560948"/>
            <a:ext cx="19442430" cy="21385175"/>
          </a:xfrm>
          <a:prstGeom prst="rect">
            <a:avLst/>
          </a:prstGeom>
        </p:spPr>
        <p:txBody>
          <a:bodyPr vert="horz" lIns="308576" tIns="154288" rIns="308576" bIns="15428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80135" y="30033757"/>
            <a:ext cx="5040631" cy="1725216"/>
          </a:xfrm>
          <a:prstGeom prst="rect">
            <a:avLst/>
          </a:prstGeom>
        </p:spPr>
        <p:txBody>
          <a:bodyPr vert="horz" lIns="308576" tIns="154288" rIns="308576" bIns="154288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0966F-7E3A-4988-A9BB-27CF54185206}" type="datetimeFigureOut">
              <a:rPr lang="zh-TW" altLang="en-US" smtClean="0"/>
              <a:t>2024/3/9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80924" y="30033757"/>
            <a:ext cx="6840855" cy="1725216"/>
          </a:xfrm>
          <a:prstGeom prst="rect">
            <a:avLst/>
          </a:prstGeom>
        </p:spPr>
        <p:txBody>
          <a:bodyPr vert="horz" lIns="308576" tIns="154288" rIns="308576" bIns="154288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481935" y="30033757"/>
            <a:ext cx="5040631" cy="1725216"/>
          </a:xfrm>
          <a:prstGeom prst="rect">
            <a:avLst/>
          </a:prstGeom>
        </p:spPr>
        <p:txBody>
          <a:bodyPr vert="horz" lIns="308576" tIns="154288" rIns="308576" bIns="154288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72CB-9AB3-4D62-8833-7DB6A6136B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95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5764" rtl="0" eaLnBrk="1" latinLnBrk="0" hangingPunct="1">
        <a:spcBef>
          <a:spcPct val="0"/>
        </a:spcBef>
        <a:buNone/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161" indent="-1157161" algn="l" defTabSz="3085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183" indent="-964302" algn="l" defTabSz="3085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204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85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942968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5850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8732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1614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4495" indent="-771441" algn="l" defTabSz="3085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2881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5764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8645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1527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4409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7291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173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3054" algn="l" defTabSz="3085764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704157"/>
              </p:ext>
            </p:extLst>
          </p:nvPr>
        </p:nvGraphicFramePr>
        <p:xfrm>
          <a:off x="836664" y="5831523"/>
          <a:ext cx="19842722" cy="2585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1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1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3917"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壹</a:t>
                      </a:r>
                      <a:r>
                        <a:rPr lang="en-US" altLang="zh-TW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.</a:t>
                      </a: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研究動機</a:t>
                      </a: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肆</a:t>
                      </a:r>
                      <a:r>
                        <a:rPr lang="en-US" altLang="zh-TW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.</a:t>
                      </a: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研究成果</a:t>
                      </a: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3165"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600" b="1" kern="12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600" b="1" kern="12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3917"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貳</a:t>
                      </a:r>
                      <a:r>
                        <a:rPr lang="en-US" altLang="zh-TW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.</a:t>
                      </a: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研究目的</a:t>
                      </a: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200" b="1" kern="120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55591"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600" b="1" kern="12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600" b="1" kern="12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3917"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參</a:t>
                      </a:r>
                      <a:r>
                        <a:rPr lang="en-US" altLang="zh-TW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.</a:t>
                      </a: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研究方法</a:t>
                      </a: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600" b="1" kern="12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0157">
                <a:tc rowSpan="2"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6600" b="1" kern="1200" dirty="0">
                        <a:solidFill>
                          <a:srgbClr val="00206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1" kern="120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伍</a:t>
                      </a:r>
                      <a:r>
                        <a:rPr lang="en-US" altLang="zh-TW" sz="6600" b="1" kern="120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.</a:t>
                      </a:r>
                      <a:r>
                        <a:rPr lang="zh-TW" altLang="en-US" sz="6600" b="1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結論</a:t>
                      </a: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87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6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2363" marR="92363" marT="48927" marB="489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 rot="19177887">
            <a:off x="2918154" y="14883422"/>
            <a:ext cx="17310911" cy="1416275"/>
          </a:xfrm>
          <a:prstGeom prst="rect">
            <a:avLst/>
          </a:prstGeom>
          <a:noFill/>
        </p:spPr>
        <p:txBody>
          <a:bodyPr wrap="square" lIns="95573" tIns="47787" rIns="95573" bIns="47787" rtlCol="0">
            <a:spAutoFit/>
          </a:bodyPr>
          <a:lstStyle/>
          <a:p>
            <a:r>
              <a:rPr lang="zh-TW" altLang="en-US" sz="84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海報範例 </a:t>
            </a:r>
            <a:r>
              <a:rPr lang="en-US" altLang="zh-TW" sz="84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A1</a:t>
            </a:r>
            <a:r>
              <a:rPr lang="zh-TW" altLang="en-US" sz="84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尺寸</a:t>
            </a:r>
            <a:r>
              <a:rPr lang="en-US" altLang="zh-TW" sz="84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(594mm×841mm)</a:t>
            </a:r>
            <a:endParaRPr lang="zh-TW" altLang="en-US" sz="8400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27891"/>
              </p:ext>
            </p:extLst>
          </p:nvPr>
        </p:nvGraphicFramePr>
        <p:xfrm>
          <a:off x="747788" y="2451146"/>
          <a:ext cx="20020475" cy="3380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2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376">
                <a:tc>
                  <a:txBody>
                    <a:bodyPr/>
                    <a:lstStyle/>
                    <a:p>
                      <a:r>
                        <a:rPr lang="zh-TW" altLang="en-US" sz="6600" b="0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專題題目：</a:t>
                      </a:r>
                    </a:p>
                  </a:txBody>
                  <a:tcPr marL="65236" marR="65236" marT="34608" marB="346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376">
                <a:tc>
                  <a:txBody>
                    <a:bodyPr/>
                    <a:lstStyle/>
                    <a:p>
                      <a:pPr marL="0" marR="0" indent="0" algn="l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0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參與學生：</a:t>
                      </a:r>
                    </a:p>
                  </a:txBody>
                  <a:tcPr marL="65236" marR="65236" marT="34608" marB="346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624">
                <a:tc>
                  <a:txBody>
                    <a:bodyPr/>
                    <a:lstStyle/>
                    <a:p>
                      <a:pPr marL="0" marR="0" indent="0" algn="l" defTabSz="29523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600" b="0" kern="1200" dirty="0">
                          <a:solidFill>
                            <a:srgbClr val="00206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指導老師：</a:t>
                      </a:r>
                    </a:p>
                  </a:txBody>
                  <a:tcPr marL="65236" marR="65236" marT="34608" marB="346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56093" y="2451145"/>
            <a:ext cx="3130985" cy="3130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72158" y="713125"/>
            <a:ext cx="21370583" cy="1250669"/>
          </a:xfrm>
          <a:prstGeom prst="rect">
            <a:avLst/>
          </a:prstGeom>
        </p:spPr>
        <p:txBody>
          <a:bodyPr wrap="square" lIns="95573" tIns="47787" rIns="95573" bIns="47787">
            <a:spAutoFit/>
          </a:bodyPr>
          <a:lstStyle/>
          <a:p>
            <a:pPr algn="ctr"/>
            <a:r>
              <a:rPr lang="zh-TW" altLang="zh-TW" sz="7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國立澎湖科技大學觀休系</a:t>
            </a:r>
            <a:r>
              <a:rPr lang="en-US" altLang="zh-TW" sz="7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○○○</a:t>
            </a:r>
            <a:r>
              <a:rPr lang="zh-TW" altLang="en-US" sz="7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學年度專題發表</a:t>
            </a:r>
            <a:endParaRPr lang="zh-TW" altLang="zh-TW" sz="7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620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52</Words>
  <Application>Microsoft Office PowerPoint</Application>
  <PresentationFormat>自訂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Kevin Yang</cp:lastModifiedBy>
  <cp:revision>19</cp:revision>
  <dcterms:created xsi:type="dcterms:W3CDTF">2019-09-06T05:40:38Z</dcterms:created>
  <dcterms:modified xsi:type="dcterms:W3CDTF">2024-03-09T05:30:06Z</dcterms:modified>
</cp:coreProperties>
</file>